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www.fermer.ru/files/forum/2009/12/48611/0_1ab91_914cebac_xl.jpe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hyperlink" Target="http://www.deti.domateplo.ru/pics/bl_emelya_b.jpg" TargetMode="External"/><Relationship Id="rId5" Type="http://schemas.openxmlformats.org/officeDocument/2006/relationships/image" Target="../media/image1.jpeg"/><Relationship Id="rId4" Type="http://schemas.openxmlformats.org/officeDocument/2006/relationships/hyperlink" Target="http://etc.usf.edu/presentations/backgrounds/misc/misc_17/81701s.jpg" TargetMode="Externa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i036.radikal.ru/1104/66/28f9ac2411da.jp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jplus.ru/img4/b/i/bisluk/doroga.jpg" TargetMode="Externa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openxmlformats.org/officeDocument/2006/relationships/hyperlink" Target="http://vozok.com.ua/adpics/5013c49f8d30c9278e59094f2.jpg" TargetMode="External"/><Relationship Id="rId4" Type="http://schemas.openxmlformats.org/officeDocument/2006/relationships/hyperlink" Target="http://www.artscroll.ru/Images/2008/s/Syichkov%20Fedot%20Vasilevich/000008.jpg" TargetMode="External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eva.ru/eva/330000-340000/330175/channel/25539970219120334.jp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ay-f.narod.ru/100.jpg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11.jpeg"/><Relationship Id="rId10" Type="http://schemas.openxmlformats.org/officeDocument/2006/relationships/hyperlink" Target="http://ceolte.com/img/307.files/image531.jpg" TargetMode="External"/><Relationship Id="rId4" Type="http://schemas.openxmlformats.org/officeDocument/2006/relationships/hyperlink" Target="http://img0.liveinternet.ru/images/attach/c/0/31/33/31033516_1219417952_mini_DSC00088.jpg" TargetMode="External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214.photobucket.com/albums/cc176/Dginn0512/-1-82.jp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xtra-n.ru/public/photo/news/2010/05/izba.jpg" TargetMode="External"/><Relationship Id="rId11" Type="http://schemas.openxmlformats.org/officeDocument/2006/relationships/image" Target="../media/image17.jpeg"/><Relationship Id="rId5" Type="http://schemas.openxmlformats.org/officeDocument/2006/relationships/image" Target="../media/image14.jpeg"/><Relationship Id="rId10" Type="http://schemas.openxmlformats.org/officeDocument/2006/relationships/hyperlink" Target="http://s016.radikal.ru/i337/1207/84/6fc2ea548731.jpg" TargetMode="External"/><Relationship Id="rId4" Type="http://schemas.openxmlformats.org/officeDocument/2006/relationships/hyperlink" Target="http://ceolte.com/img/307.files/image531.jpg" TargetMode="External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openxmlformats.org/officeDocument/2006/relationships/image" Target="../media/image18.jpeg"/><Relationship Id="rId10" Type="http://schemas.openxmlformats.org/officeDocument/2006/relationships/hyperlink" Target="http://www.bochkavpechatleniy.com/data/photo/34589/pech_original.png" TargetMode="External"/><Relationship Id="rId4" Type="http://schemas.openxmlformats.org/officeDocument/2006/relationships/hyperlink" Target="http://i014.radikal.ru/1201/b1/328e81fca650.jpg" TargetMode="External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jpeg"/><Relationship Id="rId7" Type="http://schemas.openxmlformats.org/officeDocument/2006/relationships/hyperlink" Target="http://www.uralweb.ru/news/images/330/425/330425/1kocherga.jpg" TargetMode="External"/><Relationship Id="rId12" Type="http://schemas.openxmlformats.org/officeDocument/2006/relationships/image" Target="../media/image27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.allzip.org/g/226/orig/5553204.jpg" TargetMode="External"/><Relationship Id="rId11" Type="http://schemas.openxmlformats.org/officeDocument/2006/relationships/hyperlink" Target="http://mama-povar.com/upload/recipebook/3170/images/%D1%87%D1%83%D0%B3%D1%83%D0%BD%D0%BE%D0%BA.jpg" TargetMode="External"/><Relationship Id="rId5" Type="http://schemas.openxmlformats.org/officeDocument/2006/relationships/image" Target="../media/image24.jpeg"/><Relationship Id="rId10" Type="http://schemas.openxmlformats.org/officeDocument/2006/relationships/image" Target="../media/image26.jpeg"/><Relationship Id="rId4" Type="http://schemas.openxmlformats.org/officeDocument/2006/relationships/hyperlink" Target="http://img-fotki.yandex.ru/get/6000/vad-earthen.14/0_57a80_73af9cb7_L.jpg" TargetMode="External"/><Relationship Id="rId9" Type="http://schemas.openxmlformats.org/officeDocument/2006/relationships/hyperlink" Target="http://stranamasterov.ru/files/u4/DSC02735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tc.usf.edu/presentations/backgrounds/misc/misc_17/81701s.jpg" TargetMode="Externa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4.jpeg"/><Relationship Id="rId5" Type="http://schemas.openxmlformats.org/officeDocument/2006/relationships/hyperlink" Target="http://www.deti.domateplo.ru/pics/bl_emelya_b.jpg" TargetMode="Externa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tc.usf.edu/presentations/backgrounds/misc/misc_17/81701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andex.ru/yandsearch?text=%D0%BA%D0%B0%D1%80%D1%82%D0%B8%D0%BD%D0%BA%D0%B0+%D0%BF%D0%B5%D1%87%D0%BD%D0%B0%D1%8F+%D1%83%D1%82%D0%B2%D0%B0%D1%80%D1%8C&amp;lr=11352" TargetMode="External"/><Relationship Id="rId5" Type="http://schemas.openxmlformats.org/officeDocument/2006/relationships/hyperlink" Target="http://yandex.ru/yandsearch?text=%D0%BA%D0%B0%D1%80%D1%82%D0%B8%D0%BD%D0%BA%D0%B0+%D0%95%D0%BC%D0%B5%D0%BB%D1%8F+%D0%BD%D0%B0+%D0%BF%D0%B5%D1%87%D0%B8&amp;lr=11352" TargetMode="External"/><Relationship Id="rId4" Type="http://schemas.openxmlformats.org/officeDocument/2006/relationships/hyperlink" Target="http://yandex.ru/yandsearch?text=%D0%BA%D0%B0%D1%80%D1%82%D0%B8%D0%BD%D0%BA%D0%B0+%D1%80%D1%83%D1%81%D1%81%D0%BA%D0%B0%D1%8F+%D0%BF%D0%B5%D1%87%D1%8C&amp;lr=1135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http://www.fermer.ru/files/forum/2009/12/48611/0_1ab91_914cebac_xl.jpe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4464" y="2057400"/>
            <a:ext cx="3959536" cy="349567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295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детский сад №9 «</a:t>
            </a:r>
            <a:r>
              <a:rPr lang="ru-RU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Журавушка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комбинированного вида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городского округа Стрежевой</a:t>
            </a:r>
            <a:r>
              <a:rPr lang="ru-RU" sz="2000" dirty="0" smtClean="0">
                <a:solidFill>
                  <a:srgbClr val="0000CC"/>
                </a:solidFill>
              </a:rPr>
              <a:t/>
            </a:r>
            <a:br>
              <a:rPr lang="ru-RU" sz="2000" dirty="0" smtClean="0">
                <a:solidFill>
                  <a:srgbClr val="0000CC"/>
                </a:solidFill>
              </a:rPr>
            </a:br>
            <a:endParaRPr lang="ru-RU" sz="2000" dirty="0">
              <a:solidFill>
                <a:srgbClr val="0000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5715000"/>
            <a:ext cx="8686800" cy="9144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Ишпулатова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Антонина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Сандровна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воспитатель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ikar62.ru/upload/images/df/df0c4e42c06d16b948784966d1528063thumb640x4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828800"/>
            <a:ext cx="5392271" cy="3819525"/>
          </a:xfrm>
          <a:prstGeom prst="rect">
            <a:avLst/>
          </a:prstGeom>
          <a:ln w="57150">
            <a:solidFill>
              <a:schemeClr val="accent3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762000" y="4114800"/>
            <a:ext cx="701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Mistral" pitchFamily="66" charset="0"/>
                <a:cs typeface="Times New Roman" pitchFamily="18" charset="0"/>
              </a:rPr>
              <a:t>РУССКАЯ ПЕЧЬ</a:t>
            </a:r>
            <a:endParaRPr lang="ru-RU" sz="6600" b="1" dirty="0">
              <a:solidFill>
                <a:srgbClr val="0000CC"/>
              </a:solidFill>
              <a:latin typeface="Mistral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etc.usf.edu/presentations/backgrounds/misc/misc_17/81701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://www.deti.domateplo.ru/pics/bl_emelya_b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b="13270"/>
          <a:stretch>
            <a:fillRect/>
          </a:stretch>
        </p:blipFill>
        <p:spPr bwMode="auto">
          <a:xfrm>
            <a:off x="1676400" y="533400"/>
            <a:ext cx="6934200" cy="579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 cstate="print"/>
          <a:stretch>
            <a:fillRect/>
          </a:stretch>
        </p:blipFill>
        <p:spPr>
          <a:xfrm>
            <a:off x="8382000" y="5791200"/>
            <a:ext cx="762000" cy="7620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533400" y="5791200"/>
            <a:ext cx="762000" cy="7620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 descr="http://www.artscroll.ru/Images/2008/s/Syichkov%20Fedot%20Vasilevich/00000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81000"/>
            <a:ext cx="1828800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364" name="Picture 4" descr="http://www.ljplus.ru/img4/b/i/bisluk/dorog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2200" y="990600"/>
            <a:ext cx="1676400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366" name="Picture 6" descr="http://i036.radikal.ru/1104/66/28f9ac2411da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43400" y="1905000"/>
            <a:ext cx="1828800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368" name="Picture 8" descr="http://vozok.com.ua/adpics/5013c49f8d30c9278e59094f2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34200" y="2667000"/>
            <a:ext cx="1752600" cy="304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трелка вправо 5"/>
          <p:cNvSpPr/>
          <p:nvPr/>
        </p:nvSpPr>
        <p:spPr>
          <a:xfrm>
            <a:off x="6324600" y="4572000"/>
            <a:ext cx="5334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://img0.liveinternet.ru/images/attach/c/0/31/33/31033516_1219417952_mini_DSC0008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2133600"/>
            <a:ext cx="2133600" cy="2971800"/>
          </a:xfrm>
          <a:prstGeom prst="ellipse">
            <a:avLst/>
          </a:prstGeom>
          <a:ln w="57150">
            <a:solidFill>
              <a:srgbClr val="0070C0"/>
            </a:solidFill>
          </a:ln>
          <a:effectLst>
            <a:softEdge rad="112500"/>
          </a:effectLst>
        </p:spPr>
      </p:pic>
      <p:pic>
        <p:nvPicPr>
          <p:cNvPr id="16388" name="Picture 4" descr="http://fay-f.narod.ru/10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2209800"/>
            <a:ext cx="1862978" cy="3378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3429000" y="2743200"/>
            <a:ext cx="3962400" cy="2286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3467100" y="2705100"/>
            <a:ext cx="3810000" cy="2209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6390" name="Picture 6" descr="http://static.eva.ru/eva/330000-340000/330175/channel/25539970219120334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0" y="2209800"/>
            <a:ext cx="2057400" cy="335280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9" name="Picture 2" descr="http://ceolte.com/img/307.files/image531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 l="6452" t="13158" r="9677" b="7895"/>
          <a:stretch>
            <a:fillRect/>
          </a:stretch>
        </p:blipFill>
        <p:spPr bwMode="auto">
          <a:xfrm>
            <a:off x="152400" y="2362200"/>
            <a:ext cx="198120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ceolte.com/img/307.files/image53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457200"/>
            <a:ext cx="2743200" cy="266700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2" name="Picture 8" descr="http://www.extra-n.ru/public/photo/news/2010/05/izb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81200" y="3429000"/>
            <a:ext cx="2514600" cy="2447925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  <p:pic>
        <p:nvPicPr>
          <p:cNvPr id="1034" name="Picture 10" descr="http://i214.photobucket.com/albums/cc176/Dginn0512/-1-82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62600" y="3352800"/>
            <a:ext cx="2590800" cy="243840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486400" y="2438400"/>
            <a:ext cx="4572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5000" y="5334000"/>
            <a:ext cx="4572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5257800"/>
            <a:ext cx="4572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s016.radikal.ru/i337/1207/84/6fc2ea548731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457200"/>
            <a:ext cx="2581275" cy="2587744"/>
          </a:xfrm>
          <a:prstGeom prst="rect">
            <a:avLst/>
          </a:prstGeom>
          <a:ln w="28575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981200" y="2514600"/>
            <a:ext cx="4572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 rot="5400000">
            <a:off x="5257800" y="1828800"/>
            <a:ext cx="152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6019800" y="762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362700" y="1866900"/>
            <a:ext cx="16002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14600" y="2590800"/>
            <a:ext cx="3505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723900" y="4381500"/>
            <a:ext cx="3581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10800000">
            <a:off x="1905000" y="5715000"/>
            <a:ext cx="6096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>
            <a:off x="1905000" y="2362200"/>
            <a:ext cx="6096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228600" y="4038600"/>
            <a:ext cx="335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905000" y="2362200"/>
            <a:ext cx="411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438400" y="6172200"/>
            <a:ext cx="54102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7162800" y="2667000"/>
            <a:ext cx="685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6134100" y="4381500"/>
            <a:ext cx="342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7162800" y="2438400"/>
            <a:ext cx="381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7543800" y="2438400"/>
            <a:ext cx="304800" cy="2286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5638800" y="838200"/>
            <a:ext cx="4572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867400" y="1066800"/>
            <a:ext cx="13716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 flipH="1" flipV="1">
            <a:off x="5791200" y="685800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5867400" y="609600"/>
            <a:ext cx="13716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7010400" y="838200"/>
            <a:ext cx="4572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5" name="Picture 2" descr="http://i014.radikal.ru/1201/b1/328e81fca65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2819400"/>
            <a:ext cx="3276600" cy="1981200"/>
          </a:xfrm>
          <a:prstGeom prst="rect">
            <a:avLst/>
          </a:prstGeom>
          <a:noFill/>
        </p:spPr>
      </p:pic>
      <p:pic>
        <p:nvPicPr>
          <p:cNvPr id="86" name="Picture 2" descr="http://i014.radikal.ru/1201/b1/328e81fca650.jpg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4876800"/>
            <a:ext cx="2127405" cy="1302001"/>
          </a:xfrm>
          <a:prstGeom prst="rect">
            <a:avLst/>
          </a:prstGeom>
          <a:noFill/>
        </p:spPr>
      </p:pic>
      <p:pic>
        <p:nvPicPr>
          <p:cNvPr id="87" name="Picture 2" descr="http://i014.radikal.ru/1201/b1/328e81fca650.jpg">
            <a:hlinkClick r:id="rId4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433519">
            <a:off x="6091827" y="1639625"/>
            <a:ext cx="1061195" cy="685800"/>
          </a:xfrm>
          <a:prstGeom prst="rect">
            <a:avLst/>
          </a:prstGeom>
          <a:noFill/>
        </p:spPr>
      </p:pic>
      <p:pic>
        <p:nvPicPr>
          <p:cNvPr id="91" name="Picture 2" descr="http://i014.radikal.ru/1201/b1/328e81fca650.jpg">
            <a:hlinkClick r:id="rId4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2971800"/>
            <a:ext cx="1295400" cy="755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3" name="Picture 2" descr="http://i014.radikal.ru/1201/b1/328e81fca650.jpg">
            <a:hlinkClick r:id="rId4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90600" y="2362200"/>
            <a:ext cx="1752600" cy="4267200"/>
          </a:xfrm>
          <a:prstGeom prst="rect">
            <a:avLst/>
          </a:prstGeom>
          <a:noFill/>
        </p:spPr>
      </p:pic>
      <p:pic>
        <p:nvPicPr>
          <p:cNvPr id="94" name="Picture 2" descr="http://www.bochkavpechatleniy.com/data/photo/34589/pech_original.pn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67000" y="1752600"/>
            <a:ext cx="3352800" cy="99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http://img-fotki.yandex.ru/get/6000/vad-earthen.14/0_57a80_73af9cb7_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609600"/>
            <a:ext cx="1676400" cy="3810000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</p:pic>
      <p:sp>
        <p:nvSpPr>
          <p:cNvPr id="27652" name="AutoShape 4" descr="http://img.allzip.org/g/226/orig/5553204.jpg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30175" y="-1820863"/>
            <a:ext cx="5076825" cy="3800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img.allzip.org/g/226/orig/5553204.jpg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30175" y="-1820863"/>
            <a:ext cx="5076825" cy="3800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http://img.allzip.org/g/226/orig/5553204.jpg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30175" y="-1820863"/>
            <a:ext cx="5076825" cy="38004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8" name="Picture 10" descr="http://www.uralweb.ru/news/images/330/425/330425/1kocherga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19400" y="1295400"/>
            <a:ext cx="1428750" cy="3810000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</p:pic>
      <p:pic>
        <p:nvPicPr>
          <p:cNvPr id="27660" name="Picture 12" descr="http://stranamasterov.ru/files/u4/DSC02735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24400" y="1981200"/>
            <a:ext cx="1600200" cy="3714751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</p:pic>
      <p:pic>
        <p:nvPicPr>
          <p:cNvPr id="27662" name="Picture 14" descr="http://mama-povar.com/upload/recipebook/3170/images/%D1%87%D1%83%D0%B3%D1%83%D0%BD%D0%BE%D0%BA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 l="12000" b="14000"/>
          <a:stretch>
            <a:fillRect/>
          </a:stretch>
        </p:blipFill>
        <p:spPr bwMode="auto">
          <a:xfrm>
            <a:off x="6858000" y="3276600"/>
            <a:ext cx="1981200" cy="3200400"/>
          </a:xfrm>
          <a:prstGeom prst="rect">
            <a:avLst/>
          </a:prstGeom>
          <a:noFill/>
          <a:ln>
            <a:solidFill>
              <a:srgbClr val="0000CC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etc.usf.edu/presentations/backgrounds/misc/misc_17/81701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://www.deti.domateplo.ru/pics/bl_emelya_b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b="13270"/>
          <a:stretch>
            <a:fillRect/>
          </a:stretch>
        </p:blipFill>
        <p:spPr bwMode="auto">
          <a:xfrm>
            <a:off x="1676400" y="533400"/>
            <a:ext cx="6934200" cy="579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etc.usf.edu/presentations/backgrounds/misc/misc_17/81701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71600" y="992356"/>
            <a:ext cx="7467600" cy="4739759"/>
          </a:xfrm>
          <a:prstGeom prst="rect">
            <a:avLst/>
          </a:prstGeom>
          <a:ln>
            <a:solidFill>
              <a:srgbClr val="00B0F0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Использованные Интернет-ресурсы: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http://yandex.ru/yandsearch?text=%D0%BA%D0%B0%D1%80%D1%82%D0%B8%D0%BD%D0%BA%D0%B0+%D1%80%D1%83%D1%81%D1%81%D0%BA%D0%B0%D1%8F+%D0%BF%D0%B5%D1%87%D1%8C&amp;lr=11352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  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2.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http://yandex.ru/yandsearch?text=%D0%BA%D0%B0%D1%80%D1%82%D0%B8%D0%BD%D0%BA%D0%B0+%D0%95%D0%BC%D0%B5%D0%BB%D1%8F+%D0%BD%D0%B0+%D0%BF%D0%B5%D1%87%D0%B8&amp;lr=11352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3.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http://yandex.ru/yandsearch?text=%D0%BA%D0%B0%D1%80%D1%82%D0%B8%D0%BD%D0%BA%D0%B0+%D0%BF%D0%B5%D1%87%D0%BD%D0%B0%D1%8F+%D1%83%D1%82%D0%B2%D0%B0%D1%80%D1%8C&amp;lr=11352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49</Words>
  <Application>Microsoft Office PowerPoint</Application>
  <PresentationFormat>Экран (4:3)</PresentationFormat>
  <Paragraphs>13</Paragraphs>
  <Slides>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 МУНИЦИПАЛЬНОЕ БЮДЖЕТНОЕ ДОШКОЛЬНОЕ ОБРАЗОВАТЕЛЬНОЕ УЧРЕЖДЕНИЕ детский сад №9 «Журавушка» комбинированного вида городского округа Стрежевой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МУНИЦИПАЛЬНОЕ БЮДЖЕТНОЕ ДОШКОЛЬНОЕ ОБРАЗОВАТЕЛЬНОЕ УЧРЕЖДЕНИЕ детский сад №9 «Журавушка» комбинированного вида городского округа Стрежевой </dc:title>
  <dc:creator>Журавушка</dc:creator>
  <cp:lastModifiedBy>Журавушка</cp:lastModifiedBy>
  <cp:revision>49</cp:revision>
  <dcterms:created xsi:type="dcterms:W3CDTF">2013-04-23T05:49:11Z</dcterms:created>
  <dcterms:modified xsi:type="dcterms:W3CDTF">2013-05-15T02:53:32Z</dcterms:modified>
</cp:coreProperties>
</file>