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Журавушка\Desktop\103175836_CreatewingsDesigns_BD_Grass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124200" y="1295400"/>
            <a:ext cx="5715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Garamond" pitchFamily="18" charset="0"/>
              </a:rPr>
              <a:t>РОДИНА МОЯ - РОССИЯ</a:t>
            </a:r>
            <a:endParaRPr lang="ru-RU" sz="6000" b="1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1027" name="Picture 3" descr="C:\Users\Журавушка\Desktop\babochkia-484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5000" y="1828800"/>
            <a:ext cx="3143250" cy="1066800"/>
          </a:xfrm>
          <a:prstGeom prst="rect">
            <a:avLst/>
          </a:prstGeom>
          <a:noFill/>
        </p:spPr>
      </p:pic>
      <p:pic>
        <p:nvPicPr>
          <p:cNvPr id="1028" name="Picture 4" descr="C:\Users\Журавушка\Desktop\babochkia-503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90600" y="2895600"/>
            <a:ext cx="952500" cy="952500"/>
          </a:xfrm>
          <a:prstGeom prst="rect">
            <a:avLst/>
          </a:prstGeom>
          <a:noFill/>
        </p:spPr>
      </p:pic>
      <p:pic>
        <p:nvPicPr>
          <p:cNvPr id="1030" name="Picture 6" descr="C:\Users\Журавушка\Desktop\babochkia-498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810000" y="838200"/>
            <a:ext cx="793433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Журавушка\Desktop\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44"/>
            <a:ext cx="9144000" cy="6867144"/>
          </a:xfrm>
          <a:prstGeom prst="rect">
            <a:avLst/>
          </a:prstGeom>
          <a:noFill/>
        </p:spPr>
      </p:pic>
      <p:pic>
        <p:nvPicPr>
          <p:cNvPr id="5" name="Рисунок 4" descr="Y:\Тоня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362200" y="-76198"/>
            <a:ext cx="6248399" cy="6858000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Прямоугольник 99"/>
          <p:cNvSpPr/>
          <p:nvPr/>
        </p:nvSpPr>
        <p:spPr>
          <a:xfrm>
            <a:off x="4496748" y="260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О</a:t>
            </a:r>
            <a:endParaRPr lang="ru-RU" sz="3200" b="1" dirty="0"/>
          </a:p>
        </p:txBody>
      </p:sp>
      <p:sp>
        <p:nvSpPr>
          <p:cNvPr id="101" name="Прямоугольник 100"/>
          <p:cNvSpPr/>
          <p:nvPr/>
        </p:nvSpPr>
        <p:spPr>
          <a:xfrm>
            <a:off x="5036748" y="2609047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Т</a:t>
            </a:r>
            <a:endParaRPr lang="ru-RU" sz="3200" b="1" dirty="0"/>
          </a:p>
        </p:txBody>
      </p:sp>
      <p:sp>
        <p:nvSpPr>
          <p:cNvPr id="102" name="Прямоугольник 101"/>
          <p:cNvSpPr/>
          <p:nvPr/>
        </p:nvSpPr>
        <p:spPr>
          <a:xfrm>
            <a:off x="3423994" y="260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Р</a:t>
            </a:r>
            <a:endParaRPr lang="ru-RU" sz="3200" b="1" dirty="0"/>
          </a:p>
        </p:txBody>
      </p:sp>
      <p:sp>
        <p:nvSpPr>
          <p:cNvPr id="103" name="Прямоугольник 102"/>
          <p:cNvSpPr/>
          <p:nvPr/>
        </p:nvSpPr>
        <p:spPr>
          <a:xfrm>
            <a:off x="3963994" y="2609047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2364221" y="2609047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А</a:t>
            </a:r>
            <a:endParaRPr lang="ru-RU" sz="3200" b="1" dirty="0"/>
          </a:p>
        </p:txBody>
      </p:sp>
      <p:sp>
        <p:nvSpPr>
          <p:cNvPr id="105" name="Прямоугольник 104"/>
          <p:cNvSpPr/>
          <p:nvPr/>
        </p:nvSpPr>
        <p:spPr>
          <a:xfrm>
            <a:off x="2904221" y="2611820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Т</a:t>
            </a:r>
            <a:endParaRPr lang="ru-RU" sz="3200" b="1" dirty="0"/>
          </a:p>
        </p:txBody>
      </p:sp>
      <p:sp>
        <p:nvSpPr>
          <p:cNvPr id="107" name="Прямоугольник 106"/>
          <p:cNvSpPr/>
          <p:nvPr/>
        </p:nvSpPr>
        <p:spPr>
          <a:xfrm>
            <a:off x="1824221" y="2611820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П</a:t>
            </a:r>
            <a:endParaRPr lang="ru-RU" sz="3200" b="1" dirty="0"/>
          </a:p>
        </p:txBody>
      </p:sp>
      <p:sp>
        <p:nvSpPr>
          <p:cNvPr id="122" name="Прямоугольник 121"/>
          <p:cNvSpPr/>
          <p:nvPr/>
        </p:nvSpPr>
        <p:spPr>
          <a:xfrm>
            <a:off x="1291935" y="2626510"/>
            <a:ext cx="540000" cy="540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b="1" dirty="0" smtClean="0"/>
              <a:t>4</a:t>
            </a:r>
            <a:endParaRPr lang="ru-RU" b="1" dirty="0"/>
          </a:p>
        </p:txBody>
      </p:sp>
      <p:sp>
        <p:nvSpPr>
          <p:cNvPr id="108" name="Прямоугольник 107"/>
          <p:cNvSpPr/>
          <p:nvPr/>
        </p:nvSpPr>
        <p:spPr>
          <a:xfrm>
            <a:off x="3423994" y="3163737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М</a:t>
            </a:r>
            <a:endParaRPr lang="ru-RU" sz="3200" b="1" dirty="0"/>
          </a:p>
        </p:txBody>
      </p:sp>
      <p:sp>
        <p:nvSpPr>
          <p:cNvPr id="109" name="Прямоугольник 108"/>
          <p:cNvSpPr/>
          <p:nvPr/>
        </p:nvSpPr>
        <p:spPr>
          <a:xfrm>
            <a:off x="3963994" y="3166510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Н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2339909" y="3163737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Г</a:t>
            </a:r>
            <a:endParaRPr lang="ru-RU" sz="3200" b="1" dirty="0"/>
          </a:p>
        </p:txBody>
      </p:sp>
      <p:sp>
        <p:nvSpPr>
          <p:cNvPr id="111" name="Прямоугольник 110"/>
          <p:cNvSpPr/>
          <p:nvPr/>
        </p:nvSpPr>
        <p:spPr>
          <a:xfrm>
            <a:off x="2879909" y="3166510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И</a:t>
            </a:r>
            <a:endParaRPr lang="ru-RU" sz="3200" b="1" dirty="0"/>
          </a:p>
        </p:txBody>
      </p:sp>
      <p:sp>
        <p:nvSpPr>
          <p:cNvPr id="123" name="Прямоугольник 122"/>
          <p:cNvSpPr/>
          <p:nvPr/>
        </p:nvSpPr>
        <p:spPr>
          <a:xfrm>
            <a:off x="1787710" y="3169283"/>
            <a:ext cx="540000" cy="540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b="1" dirty="0" smtClean="0"/>
              <a:t>5</a:t>
            </a:r>
            <a:endParaRPr lang="ru-RU" b="1" dirty="0"/>
          </a:p>
        </p:txBody>
      </p:sp>
      <p:sp>
        <p:nvSpPr>
          <p:cNvPr id="112" name="Прямоугольник 111"/>
          <p:cNvSpPr>
            <a:spLocks noChangeAspect="1"/>
          </p:cNvSpPr>
          <p:nvPr/>
        </p:nvSpPr>
        <p:spPr>
          <a:xfrm>
            <a:off x="1247710" y="3706510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Б</a:t>
            </a:r>
            <a:endParaRPr lang="ru-RU" sz="3200" b="1" dirty="0"/>
          </a:p>
        </p:txBody>
      </p:sp>
      <p:sp>
        <p:nvSpPr>
          <p:cNvPr id="113" name="Прямоугольник 112"/>
          <p:cNvSpPr>
            <a:spLocks noChangeAspect="1"/>
          </p:cNvSpPr>
          <p:nvPr/>
        </p:nvSpPr>
        <p:spPr>
          <a:xfrm>
            <a:off x="1787710" y="3709283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Е</a:t>
            </a:r>
            <a:endParaRPr lang="ru-RU" sz="3200" b="1" dirty="0"/>
          </a:p>
        </p:txBody>
      </p:sp>
      <p:sp>
        <p:nvSpPr>
          <p:cNvPr id="114" name="Прямоугольник 113"/>
          <p:cNvSpPr>
            <a:spLocks noChangeAspect="1"/>
          </p:cNvSpPr>
          <p:nvPr/>
        </p:nvSpPr>
        <p:spPr>
          <a:xfrm>
            <a:off x="2332663" y="3706510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Р</a:t>
            </a:r>
            <a:endParaRPr lang="ru-RU" sz="3200" b="1" dirty="0"/>
          </a:p>
        </p:txBody>
      </p:sp>
      <p:sp>
        <p:nvSpPr>
          <p:cNvPr id="115" name="Прямоугольник 114"/>
          <p:cNvSpPr>
            <a:spLocks noChangeAspect="1"/>
          </p:cNvSpPr>
          <p:nvPr/>
        </p:nvSpPr>
        <p:spPr>
          <a:xfrm>
            <a:off x="2872663" y="3709283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Ё</a:t>
            </a:r>
            <a:endParaRPr lang="ru-RU" sz="3200" b="1" dirty="0"/>
          </a:p>
        </p:txBody>
      </p:sp>
      <p:sp>
        <p:nvSpPr>
          <p:cNvPr id="116" name="Прямоугольник 115"/>
          <p:cNvSpPr>
            <a:spLocks noChangeAspect="1"/>
          </p:cNvSpPr>
          <p:nvPr/>
        </p:nvSpPr>
        <p:spPr>
          <a:xfrm>
            <a:off x="3412663" y="3706510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З</a:t>
            </a:r>
            <a:endParaRPr lang="ru-RU" sz="3200" b="1" dirty="0"/>
          </a:p>
        </p:txBody>
      </p:sp>
      <p:sp>
        <p:nvSpPr>
          <p:cNvPr id="117" name="Прямоугольник 116"/>
          <p:cNvSpPr>
            <a:spLocks noChangeAspect="1"/>
          </p:cNvSpPr>
          <p:nvPr/>
        </p:nvSpPr>
        <p:spPr>
          <a:xfrm>
            <a:off x="3952663" y="3709283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24" name="Прямоугольник 123"/>
          <p:cNvSpPr/>
          <p:nvPr/>
        </p:nvSpPr>
        <p:spPr>
          <a:xfrm>
            <a:off x="707710" y="3703737"/>
            <a:ext cx="540000" cy="540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b="1" dirty="0" smtClean="0"/>
              <a:t>6</a:t>
            </a:r>
            <a:endParaRPr lang="ru-RU" b="1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3963994" y="980728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Р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4503994" y="983501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О</a:t>
            </a:r>
            <a:endParaRPr lang="ru-RU" sz="3200" b="1" dirty="0"/>
          </a:p>
        </p:txBody>
      </p:sp>
      <p:sp>
        <p:nvSpPr>
          <p:cNvPr id="84" name="Прямоугольник 83"/>
          <p:cNvSpPr/>
          <p:nvPr/>
        </p:nvSpPr>
        <p:spPr>
          <a:xfrm>
            <a:off x="5043994" y="983501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С</a:t>
            </a:r>
            <a:endParaRPr lang="ru-RU" sz="3200" b="1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5583994" y="98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С</a:t>
            </a:r>
            <a:endParaRPr lang="ru-RU" sz="3200" b="1" dirty="0"/>
          </a:p>
        </p:txBody>
      </p:sp>
      <p:sp>
        <p:nvSpPr>
          <p:cNvPr id="86" name="Прямоугольник 85"/>
          <p:cNvSpPr/>
          <p:nvPr/>
        </p:nvSpPr>
        <p:spPr>
          <a:xfrm>
            <a:off x="6090726" y="983501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И</a:t>
            </a:r>
            <a:endParaRPr lang="ru-RU" sz="3200" b="1" dirty="0"/>
          </a:p>
        </p:txBody>
      </p:sp>
      <p:sp>
        <p:nvSpPr>
          <p:cNvPr id="87" name="Прямоугольник 86"/>
          <p:cNvSpPr/>
          <p:nvPr/>
        </p:nvSpPr>
        <p:spPr>
          <a:xfrm>
            <a:off x="6630726" y="98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Я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7147186" y="983501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Н</a:t>
            </a:r>
            <a:endParaRPr lang="ru-RU" sz="3200" b="1" dirty="0"/>
          </a:p>
        </p:txBody>
      </p:sp>
      <p:sp>
        <p:nvSpPr>
          <p:cNvPr id="89" name="Прямоугольник 88"/>
          <p:cNvSpPr/>
          <p:nvPr/>
        </p:nvSpPr>
        <p:spPr>
          <a:xfrm>
            <a:off x="7687186" y="98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Е</a:t>
            </a:r>
            <a:endParaRPr lang="ru-RU" sz="3200" b="1" dirty="0"/>
          </a:p>
        </p:txBody>
      </p:sp>
      <p:sp>
        <p:nvSpPr>
          <p:cNvPr id="125" name="Прямоугольник 124"/>
          <p:cNvSpPr/>
          <p:nvPr/>
        </p:nvSpPr>
        <p:spPr>
          <a:xfrm>
            <a:off x="3412663" y="989047"/>
            <a:ext cx="540000" cy="540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95" name="Прямоугольник 94"/>
          <p:cNvSpPr/>
          <p:nvPr/>
        </p:nvSpPr>
        <p:spPr>
          <a:xfrm>
            <a:off x="6090726" y="1520728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А</a:t>
            </a:r>
            <a:endParaRPr lang="ru-RU" sz="3200" b="1" dirty="0"/>
          </a:p>
        </p:txBody>
      </p:sp>
      <p:sp>
        <p:nvSpPr>
          <p:cNvPr id="130" name="Прямоугольник 129"/>
          <p:cNvSpPr/>
          <p:nvPr/>
        </p:nvSpPr>
        <p:spPr>
          <a:xfrm>
            <a:off x="3431240" y="1520728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М</a:t>
            </a:r>
            <a:endParaRPr lang="ru-RU" sz="3200" b="1" dirty="0"/>
          </a:p>
        </p:txBody>
      </p:sp>
      <p:sp>
        <p:nvSpPr>
          <p:cNvPr id="131" name="Прямоугольник 130"/>
          <p:cNvSpPr/>
          <p:nvPr/>
        </p:nvSpPr>
        <p:spPr>
          <a:xfrm>
            <a:off x="3971240" y="1523501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4511240" y="1523501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С</a:t>
            </a:r>
            <a:endParaRPr lang="ru-RU" sz="3200" b="1" dirty="0"/>
          </a:p>
        </p:txBody>
      </p:sp>
      <p:sp>
        <p:nvSpPr>
          <p:cNvPr id="133" name="Прямоугольник 132"/>
          <p:cNvSpPr/>
          <p:nvPr/>
        </p:nvSpPr>
        <p:spPr>
          <a:xfrm>
            <a:off x="5051240" y="152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К</a:t>
            </a:r>
            <a:endParaRPr lang="ru-RU" sz="3200" b="1" dirty="0"/>
          </a:p>
        </p:txBody>
      </p:sp>
      <p:sp>
        <p:nvSpPr>
          <p:cNvPr id="134" name="Прямоугольник 133"/>
          <p:cNvSpPr/>
          <p:nvPr/>
        </p:nvSpPr>
        <p:spPr>
          <a:xfrm>
            <a:off x="5583994" y="152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В</a:t>
            </a:r>
            <a:endParaRPr lang="ru-RU" sz="3200" b="1" dirty="0"/>
          </a:p>
        </p:txBody>
      </p:sp>
      <p:sp>
        <p:nvSpPr>
          <p:cNvPr id="135" name="Прямоугольник 134"/>
          <p:cNvSpPr/>
          <p:nvPr/>
        </p:nvSpPr>
        <p:spPr>
          <a:xfrm>
            <a:off x="2911467" y="1529047"/>
            <a:ext cx="540000" cy="540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98" name="Прямоугольник 97"/>
          <p:cNvSpPr/>
          <p:nvPr/>
        </p:nvSpPr>
        <p:spPr>
          <a:xfrm>
            <a:off x="5036748" y="206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Е</a:t>
            </a:r>
            <a:endParaRPr lang="ru-RU" sz="3200" b="1" dirty="0"/>
          </a:p>
        </p:txBody>
      </p:sp>
      <p:sp>
        <p:nvSpPr>
          <p:cNvPr id="137" name="Прямоугольник 136"/>
          <p:cNvSpPr/>
          <p:nvPr/>
        </p:nvSpPr>
        <p:spPr>
          <a:xfrm>
            <a:off x="3971240" y="2066274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Д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4511240" y="2069047"/>
            <a:ext cx="54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В</a:t>
            </a:r>
            <a:endParaRPr lang="ru-RU" sz="3200" b="1" dirty="0"/>
          </a:p>
        </p:txBody>
      </p:sp>
      <p:sp>
        <p:nvSpPr>
          <p:cNvPr id="139" name="Прямоугольник 138"/>
          <p:cNvSpPr/>
          <p:nvPr/>
        </p:nvSpPr>
        <p:spPr>
          <a:xfrm>
            <a:off x="3451467" y="2060728"/>
            <a:ext cx="540000" cy="540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b="1" dirty="0" smtClean="0"/>
              <a:t>3</a:t>
            </a:r>
            <a:endParaRPr lang="ru-RU" b="1" dirty="0"/>
          </a:p>
        </p:txBody>
      </p:sp>
      <p:sp>
        <p:nvSpPr>
          <p:cNvPr id="268" name="Прямоугольник 267"/>
          <p:cNvSpPr/>
          <p:nvPr/>
        </p:nvSpPr>
        <p:spPr>
          <a:xfrm>
            <a:off x="3423994" y="3183973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69" name="Прямоугольник 268"/>
          <p:cNvSpPr/>
          <p:nvPr/>
        </p:nvSpPr>
        <p:spPr>
          <a:xfrm>
            <a:off x="3963994" y="318674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0" name="Прямоугольник 269"/>
          <p:cNvSpPr/>
          <p:nvPr/>
        </p:nvSpPr>
        <p:spPr>
          <a:xfrm>
            <a:off x="2879909" y="318674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1" name="Прямоугольник 270"/>
          <p:cNvSpPr>
            <a:spLocks noChangeAspect="1"/>
          </p:cNvSpPr>
          <p:nvPr/>
        </p:nvSpPr>
        <p:spPr>
          <a:xfrm>
            <a:off x="1247710" y="372674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2" name="Прямоугольник 271"/>
          <p:cNvSpPr>
            <a:spLocks noChangeAspect="1"/>
          </p:cNvSpPr>
          <p:nvPr/>
        </p:nvSpPr>
        <p:spPr>
          <a:xfrm>
            <a:off x="1787710" y="372951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3" name="Прямоугольник 272"/>
          <p:cNvSpPr>
            <a:spLocks noChangeAspect="1"/>
          </p:cNvSpPr>
          <p:nvPr/>
        </p:nvSpPr>
        <p:spPr>
          <a:xfrm>
            <a:off x="2332663" y="372674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4" name="Прямоугольник 273"/>
          <p:cNvSpPr>
            <a:spLocks noChangeAspect="1"/>
          </p:cNvSpPr>
          <p:nvPr/>
        </p:nvSpPr>
        <p:spPr>
          <a:xfrm>
            <a:off x="2895600" y="3733800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5" name="Прямоугольник 274"/>
          <p:cNvSpPr>
            <a:spLocks noChangeAspect="1"/>
          </p:cNvSpPr>
          <p:nvPr/>
        </p:nvSpPr>
        <p:spPr>
          <a:xfrm>
            <a:off x="3412663" y="372674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6" name="Прямоугольник 275"/>
          <p:cNvSpPr>
            <a:spLocks noChangeAspect="1"/>
          </p:cNvSpPr>
          <p:nvPr/>
        </p:nvSpPr>
        <p:spPr>
          <a:xfrm>
            <a:off x="3952663" y="372951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7" name="Прямоугольник 276"/>
          <p:cNvSpPr/>
          <p:nvPr/>
        </p:nvSpPr>
        <p:spPr>
          <a:xfrm>
            <a:off x="6115038" y="1009283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8" name="Прямоугольник 277"/>
          <p:cNvSpPr/>
          <p:nvPr/>
        </p:nvSpPr>
        <p:spPr>
          <a:xfrm>
            <a:off x="6655038" y="101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79" name="Прямоугольник 278"/>
          <p:cNvSpPr/>
          <p:nvPr/>
        </p:nvSpPr>
        <p:spPr>
          <a:xfrm>
            <a:off x="7171498" y="1009283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7711498" y="101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1" name="Прямоугольник 280"/>
          <p:cNvSpPr/>
          <p:nvPr/>
        </p:nvSpPr>
        <p:spPr>
          <a:xfrm>
            <a:off x="3448306" y="1546510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2" name="Прямоугольник 281"/>
          <p:cNvSpPr/>
          <p:nvPr/>
        </p:nvSpPr>
        <p:spPr>
          <a:xfrm>
            <a:off x="3988306" y="1549283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3" name="Прямоугольник 282"/>
          <p:cNvSpPr/>
          <p:nvPr/>
        </p:nvSpPr>
        <p:spPr>
          <a:xfrm>
            <a:off x="4528306" y="1549283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4" name="Прямоугольник 283"/>
          <p:cNvSpPr/>
          <p:nvPr/>
        </p:nvSpPr>
        <p:spPr>
          <a:xfrm>
            <a:off x="5068306" y="155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5" name="Прямоугольник 284"/>
          <p:cNvSpPr/>
          <p:nvPr/>
        </p:nvSpPr>
        <p:spPr>
          <a:xfrm>
            <a:off x="5601060" y="155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6" name="Прямоугольник 285"/>
          <p:cNvSpPr/>
          <p:nvPr/>
        </p:nvSpPr>
        <p:spPr>
          <a:xfrm>
            <a:off x="6115038" y="1546510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7" name="Прямоугольник 286"/>
          <p:cNvSpPr/>
          <p:nvPr/>
        </p:nvSpPr>
        <p:spPr>
          <a:xfrm>
            <a:off x="3988306" y="209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8" name="Прямоугольник 287"/>
          <p:cNvSpPr/>
          <p:nvPr/>
        </p:nvSpPr>
        <p:spPr>
          <a:xfrm>
            <a:off x="4528306" y="209482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89" name="Прямоугольник 288"/>
          <p:cNvSpPr/>
          <p:nvPr/>
        </p:nvSpPr>
        <p:spPr>
          <a:xfrm>
            <a:off x="5061060" y="209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0" name="Прямоугольник 289"/>
          <p:cNvSpPr/>
          <p:nvPr/>
        </p:nvSpPr>
        <p:spPr>
          <a:xfrm>
            <a:off x="4521060" y="263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1" name="Прямоугольник 290"/>
          <p:cNvSpPr/>
          <p:nvPr/>
        </p:nvSpPr>
        <p:spPr>
          <a:xfrm>
            <a:off x="5061060" y="263482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2" name="Прямоугольник 291"/>
          <p:cNvSpPr/>
          <p:nvPr/>
        </p:nvSpPr>
        <p:spPr>
          <a:xfrm>
            <a:off x="3448306" y="263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3" name="Прямоугольник 292"/>
          <p:cNvSpPr/>
          <p:nvPr/>
        </p:nvSpPr>
        <p:spPr>
          <a:xfrm>
            <a:off x="3988306" y="263482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4" name="Прямоугольник 293"/>
          <p:cNvSpPr/>
          <p:nvPr/>
        </p:nvSpPr>
        <p:spPr>
          <a:xfrm>
            <a:off x="2388533" y="263482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5" name="Прямоугольник 294"/>
          <p:cNvSpPr/>
          <p:nvPr/>
        </p:nvSpPr>
        <p:spPr>
          <a:xfrm>
            <a:off x="2895600" y="2590800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6" name="Прямоугольник 295"/>
          <p:cNvSpPr/>
          <p:nvPr/>
        </p:nvSpPr>
        <p:spPr>
          <a:xfrm>
            <a:off x="1848533" y="2637602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7" name="Прямоугольник 296"/>
          <p:cNvSpPr/>
          <p:nvPr/>
        </p:nvSpPr>
        <p:spPr>
          <a:xfrm>
            <a:off x="2364221" y="318951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8" name="Прямоугольник 297"/>
          <p:cNvSpPr/>
          <p:nvPr/>
        </p:nvSpPr>
        <p:spPr>
          <a:xfrm>
            <a:off x="3988306" y="1009283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299" name="Прямоугольник 298"/>
          <p:cNvSpPr/>
          <p:nvPr/>
        </p:nvSpPr>
        <p:spPr>
          <a:xfrm>
            <a:off x="4528306" y="101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300" name="Прямоугольник 299"/>
          <p:cNvSpPr/>
          <p:nvPr/>
        </p:nvSpPr>
        <p:spPr>
          <a:xfrm>
            <a:off x="5068306" y="1012056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  <p:sp>
        <p:nvSpPr>
          <p:cNvPr id="301" name="Прямоугольник 300"/>
          <p:cNvSpPr/>
          <p:nvPr/>
        </p:nvSpPr>
        <p:spPr>
          <a:xfrm>
            <a:off x="5608306" y="1014829"/>
            <a:ext cx="540000" cy="540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758551972"/>
      </p:ext>
    </p:extLst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2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20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2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2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5" dur="2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8" dur="2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4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7" dur="2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2" dur="2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5" dur="2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8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3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6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9" dur="2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2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5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8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6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9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2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5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0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3" dur="2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6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2" dur="2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5" dur="2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Журавушка\Desktop\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72"/>
            <a:ext cx="9144000" cy="6867144"/>
          </a:xfrm>
          <a:prstGeom prst="rect">
            <a:avLst/>
          </a:prstGeom>
          <a:noFill/>
        </p:spPr>
      </p:pic>
      <p:pic>
        <p:nvPicPr>
          <p:cNvPr id="3075" name="Picture 3" descr="C:\Users\Журавушка\Documents\ФОТО\фото ишпулатова с детьми\IMG_068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304800"/>
            <a:ext cx="7104592" cy="6096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Журавушка\Desktop\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44"/>
            <a:ext cx="9144000" cy="6867144"/>
          </a:xfrm>
          <a:prstGeom prst="rect">
            <a:avLst/>
          </a:prstGeom>
          <a:noFill/>
        </p:spPr>
      </p:pic>
      <p:pic>
        <p:nvPicPr>
          <p:cNvPr id="4098" name="Picture 2" descr="C:\Users\Журавушка\Documents\ФОТО\поход в лес подготовительные группы 2012-2013\IMG_232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228600"/>
            <a:ext cx="6945923" cy="6248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Журавушка\Desktop\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44"/>
            <a:ext cx="9144000" cy="6867144"/>
          </a:xfrm>
          <a:prstGeom prst="rect">
            <a:avLst/>
          </a:prstGeom>
          <a:noFill/>
        </p:spPr>
      </p:pic>
      <p:pic>
        <p:nvPicPr>
          <p:cNvPr id="5122" name="Picture 2" descr="C:\Users\Журавушка\Documents\ФОТО\поход к памятнику героям ВОВ 2012-2013\IMG_625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457200"/>
            <a:ext cx="6967937" cy="58674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Журавушка\Desktop\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44"/>
            <a:ext cx="9144000" cy="6867144"/>
          </a:xfrm>
          <a:prstGeom prst="rect">
            <a:avLst/>
          </a:prstGeom>
          <a:noFill/>
        </p:spPr>
      </p:pic>
      <p:pic>
        <p:nvPicPr>
          <p:cNvPr id="6149" name="Picture 5" descr="C:\Users\Журавушка\Desktop\dunya-ulkeler-haritasi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71800" y="762000"/>
            <a:ext cx="5943600" cy="4686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bg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0" name="Picture 6" descr="C:\Users\Журавушка\Desktop\ab850ca2b7f1c566a3fa849ee97216b7a50237a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4800" y="3276600"/>
            <a:ext cx="2519362" cy="33161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614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та мира 1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71604" y="1285860"/>
            <a:ext cx="256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/>
              <a:t>4</a:t>
            </a:r>
            <a:endParaRPr lang="ru-RU" sz="7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643174" y="4500570"/>
            <a:ext cx="714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/>
              <a:t>5</a:t>
            </a:r>
            <a:endParaRPr lang="ru-RU" sz="7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643438" y="3714752"/>
            <a:ext cx="3571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/>
              <a:t>3</a:t>
            </a:r>
            <a:endParaRPr lang="ru-RU" sz="7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838200"/>
            <a:ext cx="5419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/>
              <a:t>2</a:t>
            </a:r>
            <a:endParaRPr lang="ru-RU" sz="7200" b="1" dirty="0"/>
          </a:p>
        </p:txBody>
      </p:sp>
      <p:sp>
        <p:nvSpPr>
          <p:cNvPr id="8" name="TextBox 7"/>
          <p:cNvSpPr txBox="1"/>
          <p:nvPr/>
        </p:nvSpPr>
        <p:spPr>
          <a:xfrm flipH="1">
            <a:off x="7358082" y="4857760"/>
            <a:ext cx="5000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/>
              <a:t>1</a:t>
            </a:r>
            <a:endParaRPr lang="ru-RU" sz="3600" b="1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Журавушка\Desktop\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44"/>
            <a:ext cx="9144000" cy="6867144"/>
          </a:xfrm>
          <a:prstGeom prst="rect">
            <a:avLst/>
          </a:prstGeom>
          <a:noFill/>
        </p:spPr>
      </p:pic>
      <p:pic>
        <p:nvPicPr>
          <p:cNvPr id="7172" name="Picture 4" descr="C:\Users\Журавушка\Desktop\100b7aa5b0ac1f1c6439a5e534d4e28d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8601"/>
            <a:ext cx="6934200" cy="6268704"/>
          </a:xfrm>
          <a:prstGeom prst="rect">
            <a:avLst/>
          </a:prstGeom>
          <a:noFill/>
          <a:ln w="28575">
            <a:solidFill>
              <a:srgbClr val="0000CC"/>
            </a:solidFill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49</Words>
  <Application>Microsoft Office PowerPoint</Application>
  <PresentationFormat>Экран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Журавушка</dc:creator>
  <cp:lastModifiedBy>user</cp:lastModifiedBy>
  <cp:revision>17</cp:revision>
  <dcterms:created xsi:type="dcterms:W3CDTF">2014-02-08T15:24:43Z</dcterms:created>
  <dcterms:modified xsi:type="dcterms:W3CDTF">2016-11-02T08:35:07Z</dcterms:modified>
</cp:coreProperties>
</file>